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0B04FF-A703-4C06-8DE2-6497CA5DBDD1}" type="datetimeFigureOut">
              <a:rPr lang="en-IE" smtClean="0"/>
              <a:pPr/>
              <a:t>27/04/2018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5D37D5-2594-49DF-9339-5980EF2F6F3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654835"/>
          </a:xfrm>
        </p:spPr>
        <p:txBody>
          <a:bodyPr/>
          <a:lstStyle/>
          <a:p>
            <a:r>
              <a:rPr lang="en-IE" dirty="0" smtClean="0"/>
              <a:t>A day in the Life……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15693" y="2915870"/>
            <a:ext cx="244060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65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ctr"/>
            <a:endParaRPr lang="en-IE" dirty="0" smtClean="0"/>
          </a:p>
          <a:p>
            <a:pPr algn="ctr"/>
            <a:r>
              <a:rPr lang="en-IE" dirty="0" smtClean="0"/>
              <a:t>Station teaching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English Groups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62826"/>
            <a:ext cx="2339752" cy="175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13" y="1963870"/>
            <a:ext cx="2060739" cy="154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330316"/>
            <a:ext cx="2567743" cy="1925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30" y="3975239"/>
            <a:ext cx="2446652" cy="1834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285761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Letter formation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75343" y="5733256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Oral </a:t>
            </a:r>
            <a:r>
              <a:rPr lang="en-IE" dirty="0"/>
              <a:t>L</a:t>
            </a:r>
            <a:r>
              <a:rPr lang="en-IE" dirty="0" smtClean="0"/>
              <a:t>anguage </a:t>
            </a:r>
            <a:r>
              <a:rPr lang="en-IE" dirty="0"/>
              <a:t>D</a:t>
            </a:r>
            <a:r>
              <a:rPr lang="en-IE" dirty="0" smtClean="0"/>
              <a:t>evelopment </a:t>
            </a:r>
          </a:p>
          <a:p>
            <a:r>
              <a:rPr lang="en-IE" dirty="0" smtClean="0"/>
              <a:t>-Transport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6789503" y="3607977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Phonics – blending </a:t>
            </a:r>
          </a:p>
          <a:p>
            <a:r>
              <a:rPr lang="en-IE" dirty="0" smtClean="0"/>
              <a:t>and sounding out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6549804" y="6194921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R</a:t>
            </a:r>
            <a:r>
              <a:rPr lang="en-IE" dirty="0" smtClean="0"/>
              <a:t>eading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38708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40000" y="2663031"/>
            <a:ext cx="406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 time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139310" y="2118424"/>
            <a:ext cx="2713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 smtClean="0"/>
              <a:t>We have had </a:t>
            </a:r>
          </a:p>
          <a:p>
            <a:r>
              <a:rPr lang="en-IE" sz="3600" dirty="0" smtClean="0"/>
              <a:t>a very busy </a:t>
            </a:r>
          </a:p>
          <a:p>
            <a:pPr algn="ctr"/>
            <a:r>
              <a:rPr lang="en-IE" sz="3600" dirty="0" smtClean="0"/>
              <a:t>day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28986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2776">
            <a:off x="2540000" y="2663031"/>
            <a:ext cx="406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line up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4139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1731" y="1840861"/>
            <a:ext cx="2462884" cy="1847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Play time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57265" y="1894695"/>
            <a:ext cx="2496277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43055" y="4082754"/>
            <a:ext cx="2429604" cy="1822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79833" y="4300999"/>
            <a:ext cx="2302239" cy="172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206044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Construction - </a:t>
            </a:r>
            <a:r>
              <a:rPr lang="en-IE" dirty="0" err="1" smtClean="0"/>
              <a:t>polydrons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159632" y="6208658"/>
            <a:ext cx="276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Small World – Puppet show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4697894" y="1203417"/>
            <a:ext cx="241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Make and Do – Junk Art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5748211" y="6298124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Role Play – at the supermarket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81629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dirty="0" smtClean="0"/>
              <a:t>Station teaching </a:t>
            </a:r>
          </a:p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Maths Groups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8933" y="2581507"/>
            <a:ext cx="3013141" cy="2259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64435" y="2611810"/>
            <a:ext cx="3067433" cy="230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97811" y="2625056"/>
            <a:ext cx="2963374" cy="22225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715" y="5445224"/>
            <a:ext cx="21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Shapes – play dough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312543" y="5436314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Adding – partitioning 5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6168232" y="5413549"/>
            <a:ext cx="221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Writing the number 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0491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96752"/>
            <a:ext cx="3631952" cy="27239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 Time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100736"/>
            <a:ext cx="3456384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13359"/>
            <a:ext cx="3343920" cy="2507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184" y="1023119"/>
            <a:ext cx="276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Stretching, making shapes </a:t>
            </a:r>
          </a:p>
          <a:p>
            <a:r>
              <a:rPr lang="en-IE" dirty="0" smtClean="0"/>
              <a:t>with our bodies – </a:t>
            </a:r>
          </a:p>
          <a:p>
            <a:r>
              <a:rPr lang="en-IE" dirty="0" smtClean="0"/>
              <a:t>athletics and playground games.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1166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406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Story time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0064" y="2352824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446965"/>
            <a:ext cx="3367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Relaxing on the mat listening to </a:t>
            </a:r>
          </a:p>
          <a:p>
            <a:r>
              <a:rPr lang="en-IE" dirty="0" smtClean="0"/>
              <a:t>and discussing The Little Red Hen.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80620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96070">
            <a:off x="75204" y="1579791"/>
            <a:ext cx="406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Art time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40533">
            <a:off x="4902195" y="1662309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5642132"/>
            <a:ext cx="368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Finger painting Cherry Blossom trees.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67576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93476">
            <a:off x="669505" y="1945612"/>
            <a:ext cx="2789633" cy="2092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Teddy and his adventures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1429">
            <a:off x="5186898" y="1912679"/>
            <a:ext cx="3252117" cy="2439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4911551"/>
            <a:ext cx="4501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I brought Teddy home for the weekend </a:t>
            </a:r>
          </a:p>
          <a:p>
            <a:r>
              <a:rPr lang="en-IE" dirty="0" smtClean="0"/>
              <a:t>and I am sharing with my class, all the exciting</a:t>
            </a:r>
          </a:p>
          <a:p>
            <a:r>
              <a:rPr lang="en-IE" dirty="0" smtClean="0"/>
              <a:t> things we did together.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3214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40000" y="2663031"/>
            <a:ext cx="4064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 for yard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95543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1197</TotalTime>
  <Words>143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A day in the Life……</vt:lpstr>
      <vt:lpstr>We line up </vt:lpstr>
      <vt:lpstr>Play time</vt:lpstr>
      <vt:lpstr>Maths Groups</vt:lpstr>
      <vt:lpstr>PE Time</vt:lpstr>
      <vt:lpstr>Story time</vt:lpstr>
      <vt:lpstr>Art time</vt:lpstr>
      <vt:lpstr>Teddy and his adventures</vt:lpstr>
      <vt:lpstr>Time for yard</vt:lpstr>
      <vt:lpstr>English Groups</vt:lpstr>
      <vt:lpstr>Home time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Life……</dc:title>
  <dc:creator>Eileen Wynne</dc:creator>
  <cp:lastModifiedBy>mhallissey</cp:lastModifiedBy>
  <cp:revision>5</cp:revision>
  <dcterms:created xsi:type="dcterms:W3CDTF">2018-04-25T12:02:35Z</dcterms:created>
  <dcterms:modified xsi:type="dcterms:W3CDTF">2018-04-27T10:28:10Z</dcterms:modified>
</cp:coreProperties>
</file>